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EBC9D-FFEF-4069-9485-738FD3EE2AD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D1BB4-1A63-4CFE-BA2F-273008983E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Повышение эффективности                          и качества оповещения граждан              о диспансеризации                                       и профилактическом осмотре                    на «горячей линии» 122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Елена Андреевна </a:t>
            </a:r>
            <a:r>
              <a:rPr lang="ru-RU" dirty="0" err="1" smtClean="0"/>
              <a:t>Низова</a:t>
            </a:r>
            <a:r>
              <a:rPr lang="ru-RU" dirty="0" smtClean="0"/>
              <a:t>, к.м.н., Заведующая Центром общественного здоровья и медицинской профилактики Тверской области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Диспансеризация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это комплекс мероприятий, включающий в себя профилактический медицинский осмотр и дополнительные методы обследований, направленные на выявление </a:t>
            </a:r>
            <a:r>
              <a:rPr lang="ru-RU" b="1" dirty="0">
                <a:solidFill>
                  <a:srgbClr val="FF0000"/>
                </a:solidFill>
              </a:rPr>
              <a:t>хронических неинфекционных заболеваний</a:t>
            </a:r>
            <a:r>
              <a:rPr lang="ru-RU" dirty="0"/>
              <a:t>, а также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риска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их развития.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Диспансеризация – не изолированная процедура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При наличии медицинских показаний </a:t>
            </a:r>
            <a:r>
              <a:rPr lang="ru-RU" dirty="0" smtClean="0"/>
              <a:t>назначается необходимое лечение, пациент направляется на дополнительные диагностические исследования, не входящие в объем диспансеризации, для получения специализированной, в том числе высокотехнологичной, медицинской помощи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Взаимодействие гражданина и медика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</a:t>
            </a:r>
            <a:r>
              <a:rPr lang="ru-RU" dirty="0" smtClean="0"/>
              <a:t>тветственное заполнение анкеты</a:t>
            </a:r>
          </a:p>
          <a:p>
            <a:r>
              <a:rPr lang="ru-RU" dirty="0"/>
              <a:t> </a:t>
            </a:r>
            <a:r>
              <a:rPr lang="ru-RU" sz="2400" dirty="0" smtClean="0"/>
              <a:t>выявление ишемической болезни сердца</a:t>
            </a:r>
          </a:p>
          <a:p>
            <a:r>
              <a:rPr lang="ru-RU" sz="2400" dirty="0" smtClean="0"/>
              <a:t>Наследственность</a:t>
            </a:r>
          </a:p>
          <a:p>
            <a:r>
              <a:rPr lang="ru-RU" sz="2400" dirty="0" smtClean="0"/>
              <a:t>Ранние признаки рака желудочно-кишечного тракта</a:t>
            </a:r>
          </a:p>
          <a:p>
            <a:r>
              <a:rPr lang="ru-RU" sz="2400" dirty="0" smtClean="0"/>
              <a:t>Выявление хронического бронхита</a:t>
            </a:r>
          </a:p>
          <a:p>
            <a:r>
              <a:rPr lang="ru-RU" dirty="0"/>
              <a:t>в</a:t>
            </a:r>
            <a:r>
              <a:rPr lang="ru-RU" dirty="0" smtClean="0"/>
              <a:t>опрос 28 – иные жалобы. Их следует указать, сказать</a:t>
            </a:r>
          </a:p>
          <a:p>
            <a:r>
              <a:rPr lang="ru-RU" dirty="0" smtClean="0"/>
              <a:t>обсуждение необходимости дополнительных обследований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Основное внимание лицам 40-55 лет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Категория –диспансеризация</a:t>
            </a:r>
          </a:p>
          <a:p>
            <a:r>
              <a:rPr lang="ru-RU" dirty="0" smtClean="0"/>
              <a:t>Основная группа невнимательного отношения к здоровью</a:t>
            </a:r>
          </a:p>
          <a:p>
            <a:r>
              <a:rPr lang="ru-RU" dirty="0" smtClean="0"/>
              <a:t>Начало многих заболеваний: </a:t>
            </a:r>
            <a:r>
              <a:rPr lang="ru-RU" dirty="0" err="1" smtClean="0"/>
              <a:t>сердечно-сосудистых</a:t>
            </a:r>
            <a:r>
              <a:rPr lang="ru-RU" dirty="0" smtClean="0"/>
              <a:t>, онкологических, сахарного диабета, хронического бронхита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Обследования, которым не принято уделять внимание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Анкетирование (инструкция будет размещена на сайте </a:t>
            </a:r>
            <a:r>
              <a:rPr lang="en-US" sz="2400" dirty="0" smtClean="0"/>
              <a:t>tvercmp.ru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Оценка наследственности с вынесением заключения и рекомендациями</a:t>
            </a:r>
          </a:p>
          <a:p>
            <a:r>
              <a:rPr lang="ru-RU" sz="2400" dirty="0" smtClean="0"/>
              <a:t>Измерение, роста, веса, определение ИМТ, динамики массы тела и вынесение заключения с рекомендациями</a:t>
            </a:r>
          </a:p>
          <a:p>
            <a:r>
              <a:rPr lang="ru-RU" sz="2400" dirty="0" smtClean="0"/>
              <a:t>Определение суммарного </a:t>
            </a:r>
            <a:r>
              <a:rPr lang="ru-RU" sz="2400" dirty="0" err="1" smtClean="0"/>
              <a:t>сердечно-сосудистого</a:t>
            </a:r>
            <a:r>
              <a:rPr lang="ru-RU" sz="2400" dirty="0" smtClean="0"/>
              <a:t> риска и вынесение заключения</a:t>
            </a:r>
          </a:p>
          <a:p>
            <a:r>
              <a:rPr lang="ru-RU" sz="2400" dirty="0" smtClean="0"/>
              <a:t>Исследование кала на скрытую кровь</a:t>
            </a:r>
          </a:p>
          <a:p>
            <a:r>
              <a:rPr lang="ru-RU" sz="2400" dirty="0" smtClean="0"/>
              <a:t>Исследование крови на глюкозу и общий холестерин (холестериновый профиль)</a:t>
            </a:r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Углубленная диспансеризация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исключает «обычную» диспансеризацию в тот же год</a:t>
            </a:r>
          </a:p>
          <a:p>
            <a:r>
              <a:rPr lang="ru-RU" dirty="0" smtClean="0"/>
              <a:t>Можно пройти по письменному заявлению о перенесенной </a:t>
            </a:r>
            <a:r>
              <a:rPr lang="ru-RU" dirty="0" err="1" smtClean="0"/>
              <a:t>коронавирусной</a:t>
            </a:r>
            <a:r>
              <a:rPr lang="ru-RU" dirty="0" smtClean="0"/>
              <a:t> инфекции</a:t>
            </a:r>
          </a:p>
          <a:p>
            <a:r>
              <a:rPr lang="ru-RU" dirty="0" smtClean="0"/>
              <a:t>Направлена на выявление осложнений и рекомендаций по комплексной длительной реабилитации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256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Повышение эффективности                          и качества оповещения граждан              о диспансеризации                                       и профилактическом осмотре                    на «горячей линии» 122</vt:lpstr>
      <vt:lpstr>Диспансеризация</vt:lpstr>
      <vt:lpstr>Диспансеризация – не изолированная процедура</vt:lpstr>
      <vt:lpstr>Взаимодействие гражданина и медика</vt:lpstr>
      <vt:lpstr>Основное внимание лицам 40-55 лет</vt:lpstr>
      <vt:lpstr>Обследования, которым не принято уделять внимание</vt:lpstr>
      <vt:lpstr>Углубленная диспансеризация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эффективности                          и качества оповещения граждан              о диспансеризации                                       и профилактическом осмотре                    на «горячей линии» 122</dc:title>
  <dc:creator>Вадим Калуцких</dc:creator>
  <cp:lastModifiedBy>Вадим Калуцких</cp:lastModifiedBy>
  <cp:revision>3</cp:revision>
  <dcterms:created xsi:type="dcterms:W3CDTF">2023-01-18T06:49:13Z</dcterms:created>
  <dcterms:modified xsi:type="dcterms:W3CDTF">2023-01-18T07:58:55Z</dcterms:modified>
</cp:coreProperties>
</file>