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44A80-5E38-41D9-A112-AAB91CEC2974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32896-0C27-4F34-B144-A3C6F4066B4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44A80-5E38-41D9-A112-AAB91CEC2974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32896-0C27-4F34-B144-A3C6F4066B4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44A80-5E38-41D9-A112-AAB91CEC2974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32896-0C27-4F34-B144-A3C6F4066B4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44A80-5E38-41D9-A112-AAB91CEC2974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32896-0C27-4F34-B144-A3C6F4066B4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44A80-5E38-41D9-A112-AAB91CEC2974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32896-0C27-4F34-B144-A3C6F4066B4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44A80-5E38-41D9-A112-AAB91CEC2974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32896-0C27-4F34-B144-A3C6F4066B4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44A80-5E38-41D9-A112-AAB91CEC2974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32896-0C27-4F34-B144-A3C6F4066B4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44A80-5E38-41D9-A112-AAB91CEC2974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32896-0C27-4F34-B144-A3C6F4066B4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44A80-5E38-41D9-A112-AAB91CEC2974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32896-0C27-4F34-B144-A3C6F4066B4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44A80-5E38-41D9-A112-AAB91CEC2974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32896-0C27-4F34-B144-A3C6F4066B4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44A80-5E38-41D9-A112-AAB91CEC2974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32896-0C27-4F34-B144-A3C6F4066B4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44A80-5E38-41D9-A112-AAB91CEC2974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F32896-0C27-4F34-B144-A3C6F4066B4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Муниципальные проекты по укреплению общественного здоровья  в 2023 году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Елена Андреевна </a:t>
            </a:r>
            <a:r>
              <a:rPr lang="ru-RU" dirty="0" err="1" smtClean="0"/>
              <a:t>Низова</a:t>
            </a:r>
            <a:endParaRPr lang="ru-RU" dirty="0" smtClean="0"/>
          </a:p>
          <a:p>
            <a:r>
              <a:rPr lang="ru-RU" dirty="0" smtClean="0"/>
              <a:t>7 апреля 2023 года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Дни здоровья молодежи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Поручение Губернатора Тверской области</a:t>
            </a:r>
          </a:p>
          <a:p>
            <a:r>
              <a:rPr lang="ru-RU" dirty="0" smtClean="0"/>
              <a:t>Ежеквартальное проведение</a:t>
            </a:r>
          </a:p>
          <a:p>
            <a:r>
              <a:rPr lang="ru-RU" dirty="0" smtClean="0"/>
              <a:t>Различный формат: интерактивные мероприятия, принцип «</a:t>
            </a:r>
            <a:r>
              <a:rPr lang="ru-RU" dirty="0" err="1" smtClean="0"/>
              <a:t>равный-равному</a:t>
            </a:r>
            <a:r>
              <a:rPr lang="ru-RU" dirty="0" smtClean="0"/>
              <a:t>»</a:t>
            </a:r>
          </a:p>
          <a:p>
            <a:r>
              <a:rPr lang="ru-RU" dirty="0" smtClean="0"/>
              <a:t>Обследование молодежи, меры, направленные на формирование ЗОЖ среди молодежи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Меры, направленные на отказ от потребления табака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 Ежегодные 2 даты: 31 мая и третий четверг ноября</a:t>
            </a:r>
          </a:p>
          <a:p>
            <a:r>
              <a:rPr lang="ru-RU" dirty="0" smtClean="0"/>
              <a:t>Разноплановые мероприятия</a:t>
            </a:r>
          </a:p>
          <a:p>
            <a:r>
              <a:rPr lang="ru-RU" dirty="0" smtClean="0"/>
              <a:t>Использование правильной терминологии: «потребление табака»</a:t>
            </a:r>
          </a:p>
          <a:p>
            <a:r>
              <a:rPr lang="ru-RU" dirty="0" smtClean="0"/>
              <a:t>Формирование здоровых «привычек» через принцип «</a:t>
            </a:r>
            <a:r>
              <a:rPr lang="ru-RU" dirty="0" err="1" smtClean="0"/>
              <a:t>равный-равному</a:t>
            </a:r>
            <a:r>
              <a:rPr lang="ru-RU" dirty="0" smtClean="0"/>
              <a:t>»</a:t>
            </a:r>
          </a:p>
          <a:p>
            <a:r>
              <a:rPr lang="ru-RU" dirty="0" smtClean="0"/>
              <a:t>Эффективное консультирование в системе здравоохранения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Меры, направленные  на отказ от пагубного потребления алкоголя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11 сентября День трезвости</a:t>
            </a:r>
          </a:p>
          <a:p>
            <a:r>
              <a:rPr lang="ru-RU" dirty="0"/>
              <a:t> </a:t>
            </a:r>
            <a:r>
              <a:rPr lang="ru-RU" dirty="0" smtClean="0"/>
              <a:t>Решение Комиссии по формированию здорового образа жизни  по проведению широкомасштабной кампании</a:t>
            </a:r>
          </a:p>
          <a:p>
            <a:r>
              <a:rPr lang="ru-RU" dirty="0" smtClean="0"/>
              <a:t>Планы к 1 августа</a:t>
            </a:r>
          </a:p>
          <a:p>
            <a:r>
              <a:rPr lang="ru-RU" dirty="0" smtClean="0"/>
              <a:t>Конкурс «Молодежь за трезвый образ жизни» – будет </a:t>
            </a:r>
            <a:r>
              <a:rPr lang="ru-RU" smtClean="0"/>
              <a:t>направлено приглашение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Меры, направленные на формирование правильного отношения к физической активности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Не только мода, но и важный фактор оздоровления</a:t>
            </a:r>
          </a:p>
          <a:p>
            <a:r>
              <a:rPr lang="ru-RU" dirty="0" smtClean="0"/>
              <a:t>Различные акции: «Десять тысяч шагов к жизни», «Заряжай бегом», «Лыжня России» и другие</a:t>
            </a:r>
          </a:p>
          <a:p>
            <a:r>
              <a:rPr lang="ru-RU" dirty="0" smtClean="0"/>
              <a:t>Акции местного значения</a:t>
            </a:r>
          </a:p>
          <a:p>
            <a:r>
              <a:rPr lang="ru-RU" dirty="0" smtClean="0"/>
              <a:t>Создание условий для ходьбы, прогулок, бега, велосипеда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Коммуникационная кампания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Основное внимание – </a:t>
            </a:r>
            <a:r>
              <a:rPr lang="ru-RU" dirty="0" err="1" smtClean="0"/>
              <a:t>он-лайн</a:t>
            </a:r>
            <a:endParaRPr lang="ru-RU" dirty="0" smtClean="0"/>
          </a:p>
          <a:p>
            <a:r>
              <a:rPr lang="ru-RU" dirty="0" smtClean="0"/>
              <a:t>Длительные проекты по аналогии «</a:t>
            </a:r>
            <a:r>
              <a:rPr lang="ru-RU" dirty="0" err="1" smtClean="0"/>
              <a:t>Тверь.Семья.Здоровье</a:t>
            </a:r>
            <a:r>
              <a:rPr lang="ru-RU" dirty="0" smtClean="0"/>
              <a:t>»</a:t>
            </a:r>
          </a:p>
          <a:p>
            <a:r>
              <a:rPr lang="ru-RU" dirty="0" smtClean="0"/>
              <a:t>Гиперссылки</a:t>
            </a:r>
          </a:p>
          <a:p>
            <a:r>
              <a:rPr lang="ru-RU" dirty="0" smtClean="0"/>
              <a:t>Социальные сети</a:t>
            </a:r>
          </a:p>
          <a:p>
            <a:r>
              <a:rPr lang="ru-RU" dirty="0" smtClean="0"/>
              <a:t>Единство формы и содержания материала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Корпоративные программы по укреплению здоровья работников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До 1 июля направить «отчет» по форме (будет направлена)</a:t>
            </a:r>
          </a:p>
          <a:p>
            <a:r>
              <a:rPr lang="ru-RU" dirty="0" smtClean="0"/>
              <a:t>Название организации, контакты, мероприятия, направленные на оздоровлением</a:t>
            </a:r>
          </a:p>
          <a:p>
            <a:r>
              <a:rPr lang="ru-RU" dirty="0" smtClean="0"/>
              <a:t>Дни здоровья, соревнования, или коммуникационная </a:t>
            </a:r>
            <a:r>
              <a:rPr lang="ru-RU" dirty="0" err="1" smtClean="0"/>
              <a:t>он-лайн</a:t>
            </a:r>
            <a:r>
              <a:rPr lang="ru-RU" dirty="0" smtClean="0"/>
              <a:t> компания</a:t>
            </a:r>
          </a:p>
          <a:p>
            <a:r>
              <a:rPr lang="ru-RU" dirty="0" smtClean="0"/>
              <a:t>Ссылки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243</Words>
  <Application>Microsoft Office PowerPoint</Application>
  <PresentationFormat>Экран (4:3)</PresentationFormat>
  <Paragraphs>35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Муниципальные проекты по укреплению общественного здоровья  в 2023 году</vt:lpstr>
      <vt:lpstr>Дни здоровья молодежи</vt:lpstr>
      <vt:lpstr>Меры, направленные на отказ от потребления табака</vt:lpstr>
      <vt:lpstr>Меры, направленные  на отказ от пагубного потребления алкоголя</vt:lpstr>
      <vt:lpstr>Меры, направленные на формирование правильного отношения к физической активности</vt:lpstr>
      <vt:lpstr>Коммуникационная кампания</vt:lpstr>
      <vt:lpstr>Корпоративные программы по укреплению здоровья работников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Муниципальные проекты по укреплению общественного здоровья  в 2023 году</dc:title>
  <dc:creator>Вадим Калуцких</dc:creator>
  <cp:lastModifiedBy>Вадим Калуцких</cp:lastModifiedBy>
  <cp:revision>2</cp:revision>
  <dcterms:created xsi:type="dcterms:W3CDTF">2023-04-07T04:13:08Z</dcterms:created>
  <dcterms:modified xsi:type="dcterms:W3CDTF">2023-04-07T06:03:15Z</dcterms:modified>
</cp:coreProperties>
</file>